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>
        <p:scale>
          <a:sx n="100" d="100"/>
          <a:sy n="100" d="100"/>
        </p:scale>
        <p:origin x="-1224" y="263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Lightning Bolt 28"/>
          <p:cNvSpPr/>
          <p:nvPr/>
        </p:nvSpPr>
        <p:spPr>
          <a:xfrm rot="20158822">
            <a:off x="457200" y="1828800"/>
            <a:ext cx="685800" cy="1676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ightning Bolt 29"/>
          <p:cNvSpPr/>
          <p:nvPr/>
        </p:nvSpPr>
        <p:spPr>
          <a:xfrm rot="20490255">
            <a:off x="857794" y="1208484"/>
            <a:ext cx="685800" cy="1676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ightning Bolt 30"/>
          <p:cNvSpPr/>
          <p:nvPr/>
        </p:nvSpPr>
        <p:spPr>
          <a:xfrm>
            <a:off x="1524000" y="762000"/>
            <a:ext cx="685800" cy="1676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ightning Bolt 31"/>
          <p:cNvSpPr/>
          <p:nvPr/>
        </p:nvSpPr>
        <p:spPr>
          <a:xfrm rot="613243">
            <a:off x="2057400" y="381000"/>
            <a:ext cx="685800" cy="1676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ightning Bolt 36"/>
          <p:cNvSpPr/>
          <p:nvPr/>
        </p:nvSpPr>
        <p:spPr>
          <a:xfrm flipH="1">
            <a:off x="3352800" y="381000"/>
            <a:ext cx="304800" cy="1676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ightning Bolt 22"/>
          <p:cNvSpPr/>
          <p:nvPr/>
        </p:nvSpPr>
        <p:spPr>
          <a:xfrm flipH="1">
            <a:off x="3810000" y="533400"/>
            <a:ext cx="609600" cy="1676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ightning Bolt 32"/>
          <p:cNvSpPr/>
          <p:nvPr/>
        </p:nvSpPr>
        <p:spPr>
          <a:xfrm flipH="1">
            <a:off x="4343400" y="762000"/>
            <a:ext cx="838200" cy="1676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ightning Bolt 34"/>
          <p:cNvSpPr/>
          <p:nvPr/>
        </p:nvSpPr>
        <p:spPr>
          <a:xfrm rot="803817" flipH="1">
            <a:off x="4953000" y="1295400"/>
            <a:ext cx="838200" cy="1676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ightning Bolt 33"/>
          <p:cNvSpPr/>
          <p:nvPr/>
        </p:nvSpPr>
        <p:spPr>
          <a:xfrm rot="1228616" flipH="1">
            <a:off x="5524546" y="1693851"/>
            <a:ext cx="838200" cy="1676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609600" y="1981200"/>
            <a:ext cx="5486400" cy="647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 rot="1351685">
            <a:off x="2317675" y="3408160"/>
            <a:ext cx="914400" cy="1143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1660659">
            <a:off x="3810000" y="3733800"/>
            <a:ext cx="914400" cy="1143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oon 18"/>
          <p:cNvSpPr/>
          <p:nvPr/>
        </p:nvSpPr>
        <p:spPr>
          <a:xfrm rot="17112306">
            <a:off x="1995825" y="4756522"/>
            <a:ext cx="1981200" cy="3124200"/>
          </a:xfrm>
          <a:prstGeom prst="mo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Off-page Connector 19"/>
          <p:cNvSpPr/>
          <p:nvPr/>
        </p:nvSpPr>
        <p:spPr>
          <a:xfrm rot="1043844">
            <a:off x="2854566" y="4948763"/>
            <a:ext cx="609600" cy="838200"/>
          </a:xfrm>
          <a:prstGeom prst="flowChartOffpage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lock Arc 20"/>
          <p:cNvSpPr/>
          <p:nvPr/>
        </p:nvSpPr>
        <p:spPr>
          <a:xfrm rot="5400000">
            <a:off x="5198337" y="4371687"/>
            <a:ext cx="1600200" cy="1371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lock Arc 21"/>
          <p:cNvSpPr/>
          <p:nvPr/>
        </p:nvSpPr>
        <p:spPr>
          <a:xfrm rot="16806045">
            <a:off x="-60808" y="3924300"/>
            <a:ext cx="1600200" cy="13716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lowchart: Connector 24"/>
          <p:cNvSpPr/>
          <p:nvPr/>
        </p:nvSpPr>
        <p:spPr>
          <a:xfrm>
            <a:off x="2514600" y="3962400"/>
            <a:ext cx="457200" cy="4572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3962400" y="4343400"/>
            <a:ext cx="457200" cy="4572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Block Arc 26"/>
          <p:cNvSpPr/>
          <p:nvPr/>
        </p:nvSpPr>
        <p:spPr>
          <a:xfrm rot="1069130">
            <a:off x="2407427" y="2953482"/>
            <a:ext cx="1219200" cy="533400"/>
          </a:xfrm>
          <a:prstGeom prst="blockArc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Block Arc 27"/>
          <p:cNvSpPr/>
          <p:nvPr/>
        </p:nvSpPr>
        <p:spPr>
          <a:xfrm rot="1634705">
            <a:off x="4017105" y="3395825"/>
            <a:ext cx="1219200" cy="533400"/>
          </a:xfrm>
          <a:prstGeom prst="blockArc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Lightning Bolt 35"/>
          <p:cNvSpPr/>
          <p:nvPr/>
        </p:nvSpPr>
        <p:spPr>
          <a:xfrm>
            <a:off x="2895600" y="304800"/>
            <a:ext cx="228600" cy="1676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5704" y="7162800"/>
            <a:ext cx="6331295" cy="181588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rgbClr val="FF0000"/>
                </a:solidFill>
                <a:effectLst/>
              </a:rPr>
              <a:t>Treat Others The Way You Want </a:t>
            </a:r>
          </a:p>
          <a:p>
            <a:pPr algn="ctr"/>
            <a:r>
              <a:rPr lang="en-US" sz="2800" b="1" cap="none" spc="0" dirty="0" smtClean="0">
                <a:ln/>
                <a:solidFill>
                  <a:srgbClr val="FF0000"/>
                </a:solidFill>
                <a:effectLst/>
              </a:rPr>
              <a:t>to be Treated.</a:t>
            </a:r>
          </a:p>
          <a:p>
            <a:pPr algn="ctr"/>
            <a:r>
              <a:rPr lang="en-US" sz="2800" b="1" dirty="0" smtClean="0">
                <a:ln/>
                <a:solidFill>
                  <a:srgbClr val="FF0000"/>
                </a:solidFill>
              </a:rPr>
              <a:t>Words are like toothpaste… Once you say them, you can’t take them back!</a:t>
            </a:r>
            <a:endParaRPr lang="en-US" sz="28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cusd300</cp:lastModifiedBy>
  <cp:revision>4</cp:revision>
  <dcterms:created xsi:type="dcterms:W3CDTF">2006-08-16T00:00:00Z</dcterms:created>
  <dcterms:modified xsi:type="dcterms:W3CDTF">2014-09-28T23:02:08Z</dcterms:modified>
</cp:coreProperties>
</file>